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4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>
        <p:scale>
          <a:sx n="100" d="100"/>
          <a:sy n="100" d="100"/>
        </p:scale>
        <p:origin x="702" y="318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0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4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83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2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37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53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20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5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0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9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94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0C74-ABE5-41A8-BB1E-EC8887CD6B1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8559-AEE7-4C08-8366-3AD1B26F5C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35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6062585-2CC4-0B43-C876-3B94D0C42528}"/>
              </a:ext>
            </a:extLst>
          </p:cNvPr>
          <p:cNvSpPr txBox="1"/>
          <p:nvPr/>
        </p:nvSpPr>
        <p:spPr>
          <a:xfrm>
            <a:off x="5303912" y="3429000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Invitation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3FBB36B-B1A5-B7D6-2DC7-9495101B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일렉트릭 블루, 블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128174-6A59-8E33-D8DB-FB4DA5322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C45FA86-18D8-D498-66F3-1089C37B5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5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</Words>
  <Application>Microsoft Office PowerPoint</Application>
  <PresentationFormat>와이드스크린</PresentationFormat>
  <Paragraphs>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JongkyuIM</dc:creator>
  <cp:lastModifiedBy>세희 이</cp:lastModifiedBy>
  <cp:revision>123</cp:revision>
  <dcterms:created xsi:type="dcterms:W3CDTF">2018-04-14T04:36:44Z</dcterms:created>
  <dcterms:modified xsi:type="dcterms:W3CDTF">2025-10-27T02:52:09Z</dcterms:modified>
</cp:coreProperties>
</file>